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4"/>
  </p:normalViewPr>
  <p:slideViewPr>
    <p:cSldViewPr snapToGrid="0">
      <p:cViewPr>
        <p:scale>
          <a:sx n="127" d="100"/>
          <a:sy n="127" d="100"/>
        </p:scale>
        <p:origin x="1280"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C28C7ED9-9598-724D-9AA5-0AC899952063}" type="datetimeFigureOut">
              <a:rPr lang="en-US" smtClean="0"/>
              <a:t>9/8/23</a:t>
            </a:fld>
            <a:endParaRPr lang="en-US"/>
          </a:p>
        </p:txBody>
      </p:sp>
      <p:sp>
        <p:nvSpPr>
          <p:cNvPr id="4" name="Slide Image Placeholder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B076A7F8-D48A-3E41-9BBD-596C54A8DC19}" type="slidenum">
              <a:rPr lang="en-US" smtClean="0"/>
              <a:t>‹#›</a:t>
            </a:fld>
            <a:endParaRPr lang="en-US"/>
          </a:p>
        </p:txBody>
      </p:sp>
    </p:spTree>
    <p:extLst>
      <p:ext uri="{BB962C8B-B14F-4D97-AF65-F5344CB8AC3E}">
        <p14:creationId xmlns:p14="http://schemas.microsoft.com/office/powerpoint/2010/main" val="974921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76A7F8-D48A-3E41-9BBD-596C54A8DC19}" type="slidenum">
              <a:rPr lang="en-US" smtClean="0"/>
              <a:t>3</a:t>
            </a:fld>
            <a:endParaRPr lang="en-US"/>
          </a:p>
        </p:txBody>
      </p:sp>
    </p:spTree>
    <p:extLst>
      <p:ext uri="{BB962C8B-B14F-4D97-AF65-F5344CB8AC3E}">
        <p14:creationId xmlns:p14="http://schemas.microsoft.com/office/powerpoint/2010/main" val="237595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76A7F8-D48A-3E41-9BBD-596C54A8DC19}" type="slidenum">
              <a:rPr lang="en-US" smtClean="0"/>
              <a:t>5</a:t>
            </a:fld>
            <a:endParaRPr lang="en-US"/>
          </a:p>
        </p:txBody>
      </p:sp>
    </p:spTree>
    <p:extLst>
      <p:ext uri="{BB962C8B-B14F-4D97-AF65-F5344CB8AC3E}">
        <p14:creationId xmlns:p14="http://schemas.microsoft.com/office/powerpoint/2010/main" val="4271552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7" name="PlaceHolder 2"/>
          <p:cNvSpPr>
            <a:spLocks noGrp="1"/>
          </p:cNvSpPr>
          <p:nvPr>
            <p:ph type="body"/>
          </p:nvPr>
        </p:nvSpPr>
        <p:spPr>
          <a:xfrm>
            <a:off x="504000" y="1326240"/>
            <a:ext cx="9071640" cy="1568160"/>
          </a:xfrm>
          <a:prstGeom prst="rect">
            <a:avLst/>
          </a:prstGeom>
        </p:spPr>
        <p:txBody>
          <a:bodyPr lIns="0" tIns="0" rIns="0" bIns="0">
            <a:normAutofit/>
          </a:bodyPr>
          <a:lstStyle/>
          <a:p>
            <a:endParaRPr lang="en-CA" sz="3200" b="0" strike="noStrike" spc="-1">
              <a:latin typeface="Arial"/>
            </a:endParaRPr>
          </a:p>
        </p:txBody>
      </p:sp>
      <p:sp>
        <p:nvSpPr>
          <p:cNvPr id="28" name="PlaceHolder 3"/>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0"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31"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32"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
        <p:nvSpPr>
          <p:cNvPr id="33" name="PlaceHolder 5"/>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5" name="PlaceHolder 2"/>
          <p:cNvSpPr>
            <a:spLocks noGrp="1"/>
          </p:cNvSpPr>
          <p:nvPr>
            <p:ph type="body"/>
          </p:nvPr>
        </p:nvSpPr>
        <p:spPr>
          <a:xfrm>
            <a:off x="5040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6" name="PlaceHolder 3"/>
          <p:cNvSpPr>
            <a:spLocks noGrp="1"/>
          </p:cNvSpPr>
          <p:nvPr>
            <p:ph type="body"/>
          </p:nvPr>
        </p:nvSpPr>
        <p:spPr>
          <a:xfrm>
            <a:off x="35712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7" name="PlaceHolder 4"/>
          <p:cNvSpPr>
            <a:spLocks noGrp="1"/>
          </p:cNvSpPr>
          <p:nvPr>
            <p:ph type="body"/>
          </p:nvPr>
        </p:nvSpPr>
        <p:spPr>
          <a:xfrm>
            <a:off x="6638040" y="1326240"/>
            <a:ext cx="2920680" cy="1568160"/>
          </a:xfrm>
          <a:prstGeom prst="rect">
            <a:avLst/>
          </a:prstGeom>
        </p:spPr>
        <p:txBody>
          <a:bodyPr lIns="0" tIns="0" rIns="0" bIns="0">
            <a:normAutofit/>
          </a:bodyPr>
          <a:lstStyle/>
          <a:p>
            <a:endParaRPr lang="en-CA" sz="3200" b="0" strike="noStrike" spc="-1">
              <a:latin typeface="Arial"/>
            </a:endParaRPr>
          </a:p>
        </p:txBody>
      </p:sp>
      <p:sp>
        <p:nvSpPr>
          <p:cNvPr id="38" name="PlaceHolder 5"/>
          <p:cNvSpPr>
            <a:spLocks noGrp="1"/>
          </p:cNvSpPr>
          <p:nvPr>
            <p:ph type="body"/>
          </p:nvPr>
        </p:nvSpPr>
        <p:spPr>
          <a:xfrm>
            <a:off x="504000" y="3043800"/>
            <a:ext cx="2920680" cy="1568160"/>
          </a:xfrm>
          <a:prstGeom prst="rect">
            <a:avLst/>
          </a:prstGeom>
        </p:spPr>
        <p:txBody>
          <a:bodyPr lIns="0" tIns="0" rIns="0" bIns="0">
            <a:normAutofit/>
          </a:bodyPr>
          <a:lstStyle/>
          <a:p>
            <a:endParaRPr lang="en-CA" sz="3200" b="0" strike="noStrike" spc="-1">
              <a:latin typeface="Arial"/>
            </a:endParaRPr>
          </a:p>
        </p:txBody>
      </p:sp>
      <p:sp>
        <p:nvSpPr>
          <p:cNvPr id="39" name="PlaceHolder 6"/>
          <p:cNvSpPr>
            <a:spLocks noGrp="1"/>
          </p:cNvSpPr>
          <p:nvPr>
            <p:ph type="body"/>
          </p:nvPr>
        </p:nvSpPr>
        <p:spPr>
          <a:xfrm>
            <a:off x="3571200" y="3043800"/>
            <a:ext cx="2920680" cy="1568160"/>
          </a:xfrm>
          <a:prstGeom prst="rect">
            <a:avLst/>
          </a:prstGeom>
        </p:spPr>
        <p:txBody>
          <a:bodyPr lIns="0" tIns="0" rIns="0" bIns="0">
            <a:normAutofit/>
          </a:bodyPr>
          <a:lstStyle/>
          <a:p>
            <a:endParaRPr lang="en-CA" sz="3200" b="0" strike="noStrike" spc="-1">
              <a:latin typeface="Arial"/>
            </a:endParaRPr>
          </a:p>
        </p:txBody>
      </p:sp>
      <p:sp>
        <p:nvSpPr>
          <p:cNvPr id="40" name="PlaceHolder 7"/>
          <p:cNvSpPr>
            <a:spLocks noGrp="1"/>
          </p:cNvSpPr>
          <p:nvPr>
            <p:ph type="body"/>
          </p:nvPr>
        </p:nvSpPr>
        <p:spPr>
          <a:xfrm>
            <a:off x="6638040" y="3043800"/>
            <a:ext cx="292068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6" name="PlaceHolder 2"/>
          <p:cNvSpPr>
            <a:spLocks noGrp="1"/>
          </p:cNvSpPr>
          <p:nvPr>
            <p:ph type="subTitle"/>
          </p:nvPr>
        </p:nvSpPr>
        <p:spPr>
          <a:xfrm>
            <a:off x="504000" y="1326240"/>
            <a:ext cx="9071640" cy="328824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8" name="PlaceHolder 2"/>
          <p:cNvSpPr>
            <a:spLocks noGrp="1"/>
          </p:cNvSpPr>
          <p:nvPr>
            <p:ph type="body"/>
          </p:nvPr>
        </p:nvSpPr>
        <p:spPr>
          <a:xfrm>
            <a:off x="504000" y="1326240"/>
            <a:ext cx="907164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0"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11"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5720"/>
            <a:ext cx="9071640" cy="438840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5"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16"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
        <p:nvSpPr>
          <p:cNvPr id="17"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9"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20"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1" name="PlaceHolder 4"/>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3"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24"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5" name="PlaceHolder 4"/>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r>
              <a:rPr lang="en-CA" sz="4400" b="0" strike="noStrike" spc="-1">
                <a:latin typeface="Arial"/>
              </a:rPr>
              <a:t>Click to edit the title text format</a:t>
            </a:r>
          </a:p>
        </p:txBody>
      </p:sp>
      <p:sp>
        <p:nvSpPr>
          <p:cNvPr id="6" name="PlaceHolder 2"/>
          <p:cNvSpPr>
            <a:spLocks noGrp="1"/>
          </p:cNvSpPr>
          <p:nvPr>
            <p:ph type="body"/>
          </p:nvPr>
        </p:nvSpPr>
        <p:spPr>
          <a:xfrm>
            <a:off x="504000" y="1326240"/>
            <a:ext cx="9071640" cy="3288240"/>
          </a:xfrm>
          <a:prstGeom prst="rect">
            <a:avLst/>
          </a:prstGeom>
        </p:spPr>
        <p:txBody>
          <a:bodyPr lIns="0" tIns="0" rIns="0" bIns="0">
            <a:normAutofit/>
          </a:bodyPr>
          <a:lstStyle/>
          <a:p>
            <a:pPr marL="432000" indent="-324000">
              <a:spcBef>
                <a:spcPts val="1412"/>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1"/>
              </a:spcBef>
              <a:buClr>
                <a:srgbClr val="000000"/>
              </a:buClr>
              <a:buSzPct val="75000"/>
              <a:buFont typeface="Symbol" charset="2"/>
              <a:buChar char=""/>
            </a:pPr>
            <a:r>
              <a:rPr lang="en-CA" sz="2800" b="0" strike="noStrike" spc="-1">
                <a:latin typeface="Arial"/>
              </a:rPr>
              <a:t>Second Outline Level</a:t>
            </a:r>
          </a:p>
          <a:p>
            <a:pPr marL="1296000" lvl="2" indent="-288000">
              <a:spcBef>
                <a:spcPts val="848"/>
              </a:spcBef>
              <a:buClr>
                <a:srgbClr val="000000"/>
              </a:buClr>
              <a:buSzPct val="45000"/>
              <a:buFont typeface="Wingdings" charset="2"/>
              <a:buChar char=""/>
            </a:pPr>
            <a:r>
              <a:rPr lang="en-CA" sz="2400" b="0" strike="noStrike" spc="-1">
                <a:latin typeface="Arial"/>
              </a:rPr>
              <a:t>Third Outline Level</a:t>
            </a:r>
          </a:p>
          <a:p>
            <a:pPr marL="1728000" lvl="3" indent="-216000">
              <a:spcBef>
                <a:spcPts val="564"/>
              </a:spcBef>
              <a:buClr>
                <a:srgbClr val="000000"/>
              </a:buClr>
              <a:buSzPct val="75000"/>
              <a:buFont typeface="Symbol" charset="2"/>
              <a:buChar char=""/>
            </a:pPr>
            <a:r>
              <a:rPr lang="en-CA" sz="2000" b="0" strike="noStrike" spc="-1">
                <a:latin typeface="Arial"/>
              </a:rPr>
              <a:t>Fourth Outline Level</a:t>
            </a:r>
          </a:p>
          <a:p>
            <a:pPr marL="2160000" lvl="4" indent="-216000">
              <a:spcBef>
                <a:spcPts val="281"/>
              </a:spcBef>
              <a:buClr>
                <a:srgbClr val="000000"/>
              </a:buClr>
              <a:buSzPct val="45000"/>
              <a:buFont typeface="Wingdings" charset="2"/>
              <a:buChar char=""/>
            </a:pPr>
            <a:r>
              <a:rPr lang="en-CA" sz="2000" b="0" strike="noStrike" spc="-1">
                <a:latin typeface="Arial"/>
              </a:rPr>
              <a:t>Fifth Outline Level</a:t>
            </a:r>
          </a:p>
          <a:p>
            <a:pPr marL="2592000" lvl="5" indent="-216000">
              <a:spcBef>
                <a:spcPts val="281"/>
              </a:spcBef>
              <a:buClr>
                <a:srgbClr val="000000"/>
              </a:buClr>
              <a:buSzPct val="45000"/>
              <a:buFont typeface="Wingdings" charset="2"/>
              <a:buChar char=""/>
            </a:pPr>
            <a:r>
              <a:rPr lang="en-CA" sz="2000" b="0" strike="noStrike" spc="-1">
                <a:latin typeface="Arial"/>
              </a:rPr>
              <a:t>Sixth Outline Level</a:t>
            </a:r>
          </a:p>
          <a:p>
            <a:pPr marL="3024000" lvl="6" indent="-216000">
              <a:spcBef>
                <a:spcPts val="281"/>
              </a:spcBef>
              <a:buClr>
                <a:srgbClr val="000000"/>
              </a:buClr>
              <a:buSzPct val="45000"/>
              <a:buFont typeface="Wingdings" charset="2"/>
              <a:buChar char=""/>
            </a:pPr>
            <a:r>
              <a:rPr lang="en-CA" sz="2000" b="0" strike="noStrike" spc="-1">
                <a:latin typeface="Arial"/>
              </a:rPr>
              <a:t>Seventh Outline Level</a:t>
            </a:r>
          </a:p>
        </p:txBody>
      </p:sp>
      <p:sp>
        <p:nvSpPr>
          <p:cNvPr id="2" name="PlaceHolder 3"/>
          <p:cNvSpPr>
            <a:spLocks noGrp="1"/>
          </p:cNvSpPr>
          <p:nvPr>
            <p:ph type="dt"/>
          </p:nvPr>
        </p:nvSpPr>
        <p:spPr>
          <a:xfrm>
            <a:off x="504000" y="5164920"/>
            <a:ext cx="2348280" cy="390600"/>
          </a:xfrm>
          <a:prstGeom prst="rect">
            <a:avLst/>
          </a:prstGeom>
        </p:spPr>
        <p:txBody>
          <a:bodyPr lIns="0" tIns="0" rIns="0" bIns="0">
            <a:noAutofit/>
          </a:bodyPr>
          <a:lstStyle/>
          <a:p>
            <a:r>
              <a:rPr lang="en-CA" sz="1400" b="0" strike="noStrike" spc="-1">
                <a:latin typeface="Times New Roman"/>
              </a:rPr>
              <a:t>&lt;date/time&gt;</a:t>
            </a:r>
          </a:p>
        </p:txBody>
      </p:sp>
      <p:sp>
        <p:nvSpPr>
          <p:cNvPr id="3" name="PlaceHolder 4"/>
          <p:cNvSpPr>
            <a:spLocks noGrp="1"/>
          </p:cNvSpPr>
          <p:nvPr>
            <p:ph type="ftr"/>
          </p:nvPr>
        </p:nvSpPr>
        <p:spPr>
          <a:xfrm>
            <a:off x="3447000" y="5164920"/>
            <a:ext cx="3195000" cy="390600"/>
          </a:xfrm>
          <a:prstGeom prst="rect">
            <a:avLst/>
          </a:prstGeom>
        </p:spPr>
        <p:txBody>
          <a:bodyPr lIns="0" tIns="0" rIns="0" bIns="0">
            <a:noAutofit/>
          </a:bodyPr>
          <a:lstStyle/>
          <a:p>
            <a:pPr algn="ctr"/>
            <a:r>
              <a:rPr lang="en-CA" sz="1400" b="0" strike="noStrike" spc="-1">
                <a:latin typeface="Times New Roman"/>
              </a:rPr>
              <a:t>&lt;footer&gt;</a:t>
            </a:r>
          </a:p>
        </p:txBody>
      </p:sp>
      <p:sp>
        <p:nvSpPr>
          <p:cNvPr id="4" name="PlaceHolder 5"/>
          <p:cNvSpPr>
            <a:spLocks noGrp="1"/>
          </p:cNvSpPr>
          <p:nvPr>
            <p:ph type="sldNum"/>
          </p:nvPr>
        </p:nvSpPr>
        <p:spPr>
          <a:xfrm>
            <a:off x="7227000" y="5164920"/>
            <a:ext cx="2348280" cy="390600"/>
          </a:xfrm>
          <a:prstGeom prst="rect">
            <a:avLst/>
          </a:prstGeom>
        </p:spPr>
        <p:txBody>
          <a:bodyPr lIns="0" tIns="0" rIns="0" bIns="0">
            <a:noAutofit/>
          </a:bodyPr>
          <a:lstStyle/>
          <a:p>
            <a:pPr algn="r"/>
            <a:fld id="{5A07748D-CD56-4E81-8823-B82A6C3D6049}"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7.png"/><Relationship Id="rId7"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1.pn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Shape 1"/>
          <p:cNvSpPr txBox="1"/>
          <p:nvPr/>
        </p:nvSpPr>
        <p:spPr>
          <a:xfrm>
            <a:off x="504000" y="225720"/>
            <a:ext cx="9071640" cy="946440"/>
          </a:xfrm>
          <a:prstGeom prst="rect">
            <a:avLst/>
          </a:prstGeom>
          <a:noFill/>
          <a:ln>
            <a:noFill/>
          </a:ln>
        </p:spPr>
        <p:txBody>
          <a:bodyPr lIns="0" tIns="0" rIns="0" bIns="0" anchor="ctr">
            <a:noAutofit/>
          </a:bodyPr>
          <a:lstStyle/>
          <a:p>
            <a:pPr algn="ctr"/>
            <a:r>
              <a:rPr lang="en-CA" sz="4400" b="0" strike="noStrike" spc="-1">
                <a:latin typeface="Arial"/>
              </a:rPr>
              <a:t>Instructions</a:t>
            </a:r>
          </a:p>
        </p:txBody>
      </p:sp>
      <p:sp>
        <p:nvSpPr>
          <p:cNvPr id="42" name="TextShape 2"/>
          <p:cNvSpPr txBox="1"/>
          <p:nvPr/>
        </p:nvSpPr>
        <p:spPr>
          <a:xfrm>
            <a:off x="504000" y="1523160"/>
            <a:ext cx="9071640" cy="3398760"/>
          </a:xfrm>
          <a:prstGeom prst="rect">
            <a:avLst/>
          </a:prstGeom>
          <a:noFill/>
          <a:ln>
            <a:noFill/>
          </a:ln>
        </p:spPr>
        <p:txBody>
          <a:bodyPr lIns="0" tIns="0" rIns="0" bIns="0" anchor="ctr">
            <a:noAutofit/>
          </a:bodyPr>
          <a:lstStyle/>
          <a:p>
            <a:pPr algn="ctr"/>
            <a:r>
              <a:rPr lang="en-CA" sz="2400" b="0" strike="noStrike" spc="-1">
                <a:latin typeface="Arial"/>
              </a:rPr>
              <a:t>Drag and drop images in order from “most unhealthy” (left) to “most healthy” (right) on each slide. Then, move the vertical bar to sit between plants you feel are “sick” (on the left) and “healthy” (on the right). </a:t>
            </a:r>
          </a:p>
          <a:p>
            <a:pPr algn="ctr"/>
            <a:r>
              <a:rPr lang="en-CA" sz="2400" b="0" strike="noStrike" spc="-1">
                <a:latin typeface="Arial"/>
              </a:rPr>
              <a:t>You do not need to justify your choices. Some plants may look similar in terms of healthiness-- do your best and don’t think about it too hard.The goal is to assess how well different metrics mimic “human perception of plant health”.</a:t>
            </a:r>
          </a:p>
          <a:p>
            <a:pPr algn="ctr"/>
            <a:endParaRPr lang="en-CA" sz="2400" b="0" strike="noStrike" spc="-1">
              <a:latin typeface="Arial"/>
            </a:endParaRPr>
          </a:p>
          <a:p>
            <a:pPr algn="ctr"/>
            <a:r>
              <a:rPr lang="en-CA" sz="2400" b="0" strike="noStrike" spc="-1">
                <a:latin typeface="Arial"/>
              </a:rPr>
              <a:t>Save file as healthscore_validation_[INITALS]. Send back to me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29"/>
          <p:cNvPicPr/>
          <p:nvPr/>
        </p:nvPicPr>
        <p:blipFill>
          <a:blip r:embed="rId2"/>
          <a:stretch/>
        </p:blipFill>
        <p:spPr>
          <a:xfrm>
            <a:off x="2095647" y="573989"/>
            <a:ext cx="928800" cy="972000"/>
          </a:xfrm>
          <a:prstGeom prst="rect">
            <a:avLst/>
          </a:prstGeom>
          <a:ln>
            <a:noFill/>
          </a:ln>
        </p:spPr>
      </p:pic>
      <p:pic>
        <p:nvPicPr>
          <p:cNvPr id="131" name="Picture 130"/>
          <p:cNvPicPr/>
          <p:nvPr/>
        </p:nvPicPr>
        <p:blipFill>
          <a:blip r:embed="rId3"/>
          <a:stretch/>
        </p:blipFill>
        <p:spPr>
          <a:xfrm>
            <a:off x="7202120" y="703645"/>
            <a:ext cx="813600" cy="972000"/>
          </a:xfrm>
          <a:prstGeom prst="rect">
            <a:avLst/>
          </a:prstGeom>
          <a:ln>
            <a:noFill/>
          </a:ln>
        </p:spPr>
      </p:pic>
      <p:pic>
        <p:nvPicPr>
          <p:cNvPr id="132" name="Picture 131"/>
          <p:cNvPicPr/>
          <p:nvPr/>
        </p:nvPicPr>
        <p:blipFill>
          <a:blip r:embed="rId4"/>
          <a:stretch/>
        </p:blipFill>
        <p:spPr>
          <a:xfrm>
            <a:off x="3082494" y="673714"/>
            <a:ext cx="928800" cy="972000"/>
          </a:xfrm>
          <a:prstGeom prst="rect">
            <a:avLst/>
          </a:prstGeom>
          <a:ln>
            <a:noFill/>
          </a:ln>
        </p:spPr>
      </p:pic>
      <p:pic>
        <p:nvPicPr>
          <p:cNvPr id="133" name="Picture 132"/>
          <p:cNvPicPr/>
          <p:nvPr/>
        </p:nvPicPr>
        <p:blipFill>
          <a:blip r:embed="rId5"/>
          <a:stretch/>
        </p:blipFill>
        <p:spPr>
          <a:xfrm>
            <a:off x="9109072" y="703645"/>
            <a:ext cx="867600" cy="972000"/>
          </a:xfrm>
          <a:prstGeom prst="rect">
            <a:avLst/>
          </a:prstGeom>
          <a:ln>
            <a:noFill/>
          </a:ln>
        </p:spPr>
      </p:pic>
      <p:pic>
        <p:nvPicPr>
          <p:cNvPr id="134" name="Picture 133"/>
          <p:cNvPicPr/>
          <p:nvPr/>
        </p:nvPicPr>
        <p:blipFill>
          <a:blip r:embed="rId6"/>
          <a:stretch/>
        </p:blipFill>
        <p:spPr>
          <a:xfrm>
            <a:off x="8039425" y="703645"/>
            <a:ext cx="943200" cy="972000"/>
          </a:xfrm>
          <a:prstGeom prst="rect">
            <a:avLst/>
          </a:prstGeom>
          <a:ln>
            <a:noFill/>
          </a:ln>
        </p:spPr>
      </p:pic>
      <p:pic>
        <p:nvPicPr>
          <p:cNvPr id="135" name="Picture 134"/>
          <p:cNvPicPr/>
          <p:nvPr/>
        </p:nvPicPr>
        <p:blipFill>
          <a:blip r:embed="rId7"/>
          <a:stretch/>
        </p:blipFill>
        <p:spPr>
          <a:xfrm>
            <a:off x="103953" y="570183"/>
            <a:ext cx="936000" cy="972000"/>
          </a:xfrm>
          <a:prstGeom prst="rect">
            <a:avLst/>
          </a:prstGeom>
          <a:ln>
            <a:noFill/>
          </a:ln>
        </p:spPr>
      </p:pic>
      <p:pic>
        <p:nvPicPr>
          <p:cNvPr id="136" name="Picture 135"/>
          <p:cNvPicPr/>
          <p:nvPr/>
        </p:nvPicPr>
        <p:blipFill>
          <a:blip r:embed="rId8"/>
          <a:stretch/>
        </p:blipFill>
        <p:spPr>
          <a:xfrm>
            <a:off x="4112988" y="673714"/>
            <a:ext cx="943200" cy="972000"/>
          </a:xfrm>
          <a:prstGeom prst="rect">
            <a:avLst/>
          </a:prstGeom>
          <a:ln>
            <a:noFill/>
          </a:ln>
        </p:spPr>
      </p:pic>
      <p:pic>
        <p:nvPicPr>
          <p:cNvPr id="137" name="Picture 136"/>
          <p:cNvPicPr/>
          <p:nvPr/>
        </p:nvPicPr>
        <p:blipFill>
          <a:blip r:embed="rId9"/>
          <a:stretch/>
        </p:blipFill>
        <p:spPr>
          <a:xfrm>
            <a:off x="1098000" y="570183"/>
            <a:ext cx="939600" cy="972000"/>
          </a:xfrm>
          <a:prstGeom prst="rect">
            <a:avLst/>
          </a:prstGeom>
          <a:ln>
            <a:noFill/>
          </a:ln>
        </p:spPr>
      </p:pic>
      <p:pic>
        <p:nvPicPr>
          <p:cNvPr id="138" name="Picture 137"/>
          <p:cNvPicPr/>
          <p:nvPr/>
        </p:nvPicPr>
        <p:blipFill>
          <a:blip r:embed="rId10"/>
          <a:stretch/>
        </p:blipFill>
        <p:spPr>
          <a:xfrm>
            <a:off x="6197211" y="673714"/>
            <a:ext cx="871200" cy="972000"/>
          </a:xfrm>
          <a:prstGeom prst="rect">
            <a:avLst/>
          </a:prstGeom>
          <a:ln>
            <a:noFill/>
          </a:ln>
        </p:spPr>
      </p:pic>
      <p:pic>
        <p:nvPicPr>
          <p:cNvPr id="139" name="Picture 138"/>
          <p:cNvPicPr/>
          <p:nvPr/>
        </p:nvPicPr>
        <p:blipFill>
          <a:blip r:embed="rId11"/>
          <a:stretch/>
        </p:blipFill>
        <p:spPr>
          <a:xfrm>
            <a:off x="5082932" y="673714"/>
            <a:ext cx="986400" cy="972000"/>
          </a:xfrm>
          <a:prstGeom prst="rect">
            <a:avLst/>
          </a:prstGeom>
          <a:ln>
            <a:noFill/>
          </a:ln>
        </p:spPr>
      </p:pic>
      <p:sp>
        <p:nvSpPr>
          <p:cNvPr id="140" name="Line 1"/>
          <p:cNvSpPr/>
          <p:nvPr/>
        </p:nvSpPr>
        <p:spPr>
          <a:xfrm>
            <a:off x="6119321" y="43364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p:cNvPicPr/>
          <p:nvPr/>
        </p:nvPicPr>
        <p:blipFill>
          <a:blip r:embed="rId2"/>
          <a:stretch/>
        </p:blipFill>
        <p:spPr>
          <a:xfrm>
            <a:off x="3893003" y="929006"/>
            <a:ext cx="907200" cy="972000"/>
          </a:xfrm>
          <a:prstGeom prst="rect">
            <a:avLst/>
          </a:prstGeom>
          <a:ln>
            <a:noFill/>
          </a:ln>
        </p:spPr>
      </p:pic>
      <p:pic>
        <p:nvPicPr>
          <p:cNvPr id="142" name="Picture 141"/>
          <p:cNvPicPr/>
          <p:nvPr/>
        </p:nvPicPr>
        <p:blipFill>
          <a:blip r:embed="rId3"/>
          <a:stretch/>
        </p:blipFill>
        <p:spPr>
          <a:xfrm>
            <a:off x="1952603" y="929006"/>
            <a:ext cx="928800" cy="972000"/>
          </a:xfrm>
          <a:prstGeom prst="rect">
            <a:avLst/>
          </a:prstGeom>
          <a:ln>
            <a:noFill/>
          </a:ln>
        </p:spPr>
      </p:pic>
      <p:pic>
        <p:nvPicPr>
          <p:cNvPr id="143" name="Picture 142"/>
          <p:cNvPicPr/>
          <p:nvPr/>
        </p:nvPicPr>
        <p:blipFill>
          <a:blip r:embed="rId4"/>
          <a:stretch/>
        </p:blipFill>
        <p:spPr>
          <a:xfrm>
            <a:off x="1009403" y="907132"/>
            <a:ext cx="943200" cy="972000"/>
          </a:xfrm>
          <a:prstGeom prst="rect">
            <a:avLst/>
          </a:prstGeom>
          <a:ln>
            <a:noFill/>
          </a:ln>
        </p:spPr>
      </p:pic>
      <p:pic>
        <p:nvPicPr>
          <p:cNvPr id="144" name="Picture 143"/>
          <p:cNvPicPr/>
          <p:nvPr/>
        </p:nvPicPr>
        <p:blipFill>
          <a:blip r:embed="rId5"/>
          <a:stretch/>
        </p:blipFill>
        <p:spPr>
          <a:xfrm>
            <a:off x="23243" y="907132"/>
            <a:ext cx="835200" cy="972000"/>
          </a:xfrm>
          <a:prstGeom prst="rect">
            <a:avLst/>
          </a:prstGeom>
          <a:ln>
            <a:noFill/>
          </a:ln>
        </p:spPr>
      </p:pic>
      <p:pic>
        <p:nvPicPr>
          <p:cNvPr id="145" name="Picture 144"/>
          <p:cNvPicPr/>
          <p:nvPr/>
        </p:nvPicPr>
        <p:blipFill>
          <a:blip r:embed="rId6"/>
          <a:stretch/>
        </p:blipFill>
        <p:spPr>
          <a:xfrm>
            <a:off x="4887633" y="904561"/>
            <a:ext cx="982800" cy="972000"/>
          </a:xfrm>
          <a:prstGeom prst="rect">
            <a:avLst/>
          </a:prstGeom>
          <a:ln>
            <a:noFill/>
          </a:ln>
        </p:spPr>
      </p:pic>
      <p:pic>
        <p:nvPicPr>
          <p:cNvPr id="146" name="Picture 145"/>
          <p:cNvPicPr/>
          <p:nvPr/>
        </p:nvPicPr>
        <p:blipFill>
          <a:blip r:embed="rId7"/>
          <a:stretch/>
        </p:blipFill>
        <p:spPr>
          <a:xfrm>
            <a:off x="2895803" y="907132"/>
            <a:ext cx="982800" cy="972000"/>
          </a:xfrm>
          <a:prstGeom prst="rect">
            <a:avLst/>
          </a:prstGeom>
          <a:ln>
            <a:noFill/>
          </a:ln>
        </p:spPr>
      </p:pic>
      <p:pic>
        <p:nvPicPr>
          <p:cNvPr id="147" name="Picture 146"/>
          <p:cNvPicPr/>
          <p:nvPr/>
        </p:nvPicPr>
        <p:blipFill>
          <a:blip r:embed="rId8"/>
          <a:stretch/>
        </p:blipFill>
        <p:spPr>
          <a:xfrm>
            <a:off x="8082300" y="901990"/>
            <a:ext cx="918000" cy="972000"/>
          </a:xfrm>
          <a:prstGeom prst="rect">
            <a:avLst/>
          </a:prstGeom>
          <a:ln>
            <a:noFill/>
          </a:ln>
        </p:spPr>
      </p:pic>
      <p:pic>
        <p:nvPicPr>
          <p:cNvPr id="148" name="Picture 147"/>
          <p:cNvPicPr/>
          <p:nvPr/>
        </p:nvPicPr>
        <p:blipFill>
          <a:blip r:embed="rId9"/>
          <a:stretch/>
        </p:blipFill>
        <p:spPr>
          <a:xfrm>
            <a:off x="7065799" y="929006"/>
            <a:ext cx="918000" cy="972000"/>
          </a:xfrm>
          <a:prstGeom prst="rect">
            <a:avLst/>
          </a:prstGeom>
          <a:ln>
            <a:noFill/>
          </a:ln>
        </p:spPr>
      </p:pic>
      <p:pic>
        <p:nvPicPr>
          <p:cNvPr id="149" name="Picture 148"/>
          <p:cNvPicPr/>
          <p:nvPr/>
        </p:nvPicPr>
        <p:blipFill>
          <a:blip r:embed="rId10"/>
          <a:stretch/>
        </p:blipFill>
        <p:spPr>
          <a:xfrm>
            <a:off x="9078352" y="1011632"/>
            <a:ext cx="961200" cy="972000"/>
          </a:xfrm>
          <a:prstGeom prst="rect">
            <a:avLst/>
          </a:prstGeom>
          <a:ln>
            <a:noFill/>
          </a:ln>
        </p:spPr>
      </p:pic>
      <p:pic>
        <p:nvPicPr>
          <p:cNvPr id="150" name="Picture 149"/>
          <p:cNvPicPr/>
          <p:nvPr/>
        </p:nvPicPr>
        <p:blipFill>
          <a:blip r:embed="rId11"/>
          <a:stretch/>
        </p:blipFill>
        <p:spPr>
          <a:xfrm>
            <a:off x="5951516" y="904561"/>
            <a:ext cx="1033200" cy="972000"/>
          </a:xfrm>
          <a:prstGeom prst="rect">
            <a:avLst/>
          </a:prstGeom>
          <a:ln>
            <a:noFill/>
          </a:ln>
        </p:spPr>
      </p:pic>
      <p:sp>
        <p:nvSpPr>
          <p:cNvPr id="151" name="Line 1"/>
          <p:cNvSpPr/>
          <p:nvPr/>
        </p:nvSpPr>
        <p:spPr>
          <a:xfrm>
            <a:off x="4883360" y="631990"/>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6785289" y="847336"/>
            <a:ext cx="929160" cy="985680"/>
          </a:xfrm>
          <a:prstGeom prst="rect">
            <a:avLst/>
          </a:prstGeom>
          <a:ln>
            <a:noFill/>
          </a:ln>
        </p:spPr>
      </p:pic>
      <p:pic>
        <p:nvPicPr>
          <p:cNvPr id="44" name="Picture 43"/>
          <p:cNvPicPr/>
          <p:nvPr/>
        </p:nvPicPr>
        <p:blipFill>
          <a:blip r:embed="rId3"/>
          <a:stretch/>
        </p:blipFill>
        <p:spPr>
          <a:xfrm>
            <a:off x="1340388" y="778152"/>
            <a:ext cx="936000" cy="978480"/>
          </a:xfrm>
          <a:prstGeom prst="rect">
            <a:avLst/>
          </a:prstGeom>
          <a:ln>
            <a:noFill/>
          </a:ln>
        </p:spPr>
      </p:pic>
      <p:pic>
        <p:nvPicPr>
          <p:cNvPr id="45" name="Picture 44"/>
          <p:cNvPicPr/>
          <p:nvPr/>
        </p:nvPicPr>
        <p:blipFill>
          <a:blip r:embed="rId4"/>
          <a:stretch/>
        </p:blipFill>
        <p:spPr>
          <a:xfrm>
            <a:off x="176940" y="763456"/>
            <a:ext cx="1007280" cy="981000"/>
          </a:xfrm>
          <a:prstGeom prst="rect">
            <a:avLst/>
          </a:prstGeom>
          <a:ln>
            <a:noFill/>
          </a:ln>
        </p:spPr>
      </p:pic>
      <p:pic>
        <p:nvPicPr>
          <p:cNvPr id="46" name="Picture 45"/>
          <p:cNvPicPr/>
          <p:nvPr/>
        </p:nvPicPr>
        <p:blipFill>
          <a:blip r:embed="rId5"/>
          <a:stretch/>
        </p:blipFill>
        <p:spPr>
          <a:xfrm>
            <a:off x="5717640" y="847336"/>
            <a:ext cx="864000" cy="972720"/>
          </a:xfrm>
          <a:prstGeom prst="rect">
            <a:avLst/>
          </a:prstGeom>
          <a:ln>
            <a:noFill/>
          </a:ln>
        </p:spPr>
      </p:pic>
      <p:pic>
        <p:nvPicPr>
          <p:cNvPr id="47" name="Picture 46"/>
          <p:cNvPicPr/>
          <p:nvPr/>
        </p:nvPicPr>
        <p:blipFill>
          <a:blip r:embed="rId6"/>
          <a:stretch/>
        </p:blipFill>
        <p:spPr>
          <a:xfrm>
            <a:off x="9003615" y="888016"/>
            <a:ext cx="942480" cy="945000"/>
          </a:xfrm>
          <a:prstGeom prst="rect">
            <a:avLst/>
          </a:prstGeom>
          <a:ln>
            <a:noFill/>
          </a:ln>
        </p:spPr>
      </p:pic>
      <p:pic>
        <p:nvPicPr>
          <p:cNvPr id="48" name="Picture 47"/>
          <p:cNvPicPr/>
          <p:nvPr/>
        </p:nvPicPr>
        <p:blipFill>
          <a:blip r:embed="rId7"/>
          <a:stretch/>
        </p:blipFill>
        <p:spPr>
          <a:xfrm>
            <a:off x="2429235" y="778821"/>
            <a:ext cx="922680" cy="937080"/>
          </a:xfrm>
          <a:prstGeom prst="rect">
            <a:avLst/>
          </a:prstGeom>
          <a:ln>
            <a:noFill/>
          </a:ln>
        </p:spPr>
      </p:pic>
      <p:pic>
        <p:nvPicPr>
          <p:cNvPr id="49" name="Picture 48"/>
          <p:cNvPicPr/>
          <p:nvPr/>
        </p:nvPicPr>
        <p:blipFill>
          <a:blip r:embed="rId8"/>
          <a:stretch/>
        </p:blipFill>
        <p:spPr>
          <a:xfrm>
            <a:off x="3533570" y="847336"/>
            <a:ext cx="962640" cy="936000"/>
          </a:xfrm>
          <a:prstGeom prst="rect">
            <a:avLst/>
          </a:prstGeom>
          <a:ln>
            <a:noFill/>
          </a:ln>
        </p:spPr>
      </p:pic>
      <p:pic>
        <p:nvPicPr>
          <p:cNvPr id="50" name="Picture 49"/>
          <p:cNvPicPr/>
          <p:nvPr/>
        </p:nvPicPr>
        <p:blipFill>
          <a:blip r:embed="rId9"/>
          <a:stretch/>
        </p:blipFill>
        <p:spPr>
          <a:xfrm>
            <a:off x="7878612" y="847336"/>
            <a:ext cx="960840" cy="914400"/>
          </a:xfrm>
          <a:prstGeom prst="rect">
            <a:avLst/>
          </a:prstGeom>
          <a:ln>
            <a:noFill/>
          </a:ln>
        </p:spPr>
      </p:pic>
      <p:pic>
        <p:nvPicPr>
          <p:cNvPr id="51" name="Picture 50"/>
          <p:cNvPicPr/>
          <p:nvPr/>
        </p:nvPicPr>
        <p:blipFill>
          <a:blip r:embed="rId10"/>
          <a:stretch/>
        </p:blipFill>
        <p:spPr>
          <a:xfrm>
            <a:off x="4636311" y="840856"/>
            <a:ext cx="877680" cy="903600"/>
          </a:xfrm>
          <a:prstGeom prst="rect">
            <a:avLst/>
          </a:prstGeom>
          <a:ln>
            <a:noFill/>
          </a:ln>
        </p:spPr>
      </p:pic>
      <p:sp>
        <p:nvSpPr>
          <p:cNvPr id="52" name="Line 1"/>
          <p:cNvSpPr/>
          <p:nvPr/>
        </p:nvSpPr>
        <p:spPr>
          <a:xfrm>
            <a:off x="3438917" y="559336"/>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p:nvPr/>
        </p:nvPicPr>
        <p:blipFill>
          <a:blip r:embed="rId3"/>
          <a:stretch/>
        </p:blipFill>
        <p:spPr>
          <a:xfrm>
            <a:off x="8195015" y="811027"/>
            <a:ext cx="910800" cy="972000"/>
          </a:xfrm>
          <a:prstGeom prst="rect">
            <a:avLst/>
          </a:prstGeom>
          <a:ln>
            <a:noFill/>
          </a:ln>
        </p:spPr>
      </p:pic>
      <p:pic>
        <p:nvPicPr>
          <p:cNvPr id="54" name="Picture 53"/>
          <p:cNvPicPr/>
          <p:nvPr/>
        </p:nvPicPr>
        <p:blipFill>
          <a:blip r:embed="rId4"/>
          <a:stretch/>
        </p:blipFill>
        <p:spPr>
          <a:xfrm>
            <a:off x="1981468" y="908999"/>
            <a:ext cx="903600" cy="972000"/>
          </a:xfrm>
          <a:prstGeom prst="rect">
            <a:avLst/>
          </a:prstGeom>
          <a:ln>
            <a:noFill/>
          </a:ln>
        </p:spPr>
      </p:pic>
      <p:pic>
        <p:nvPicPr>
          <p:cNvPr id="55" name="Picture 54"/>
          <p:cNvPicPr/>
          <p:nvPr/>
        </p:nvPicPr>
        <p:blipFill>
          <a:blip r:embed="rId5"/>
          <a:stretch/>
        </p:blipFill>
        <p:spPr>
          <a:xfrm>
            <a:off x="4063935" y="908999"/>
            <a:ext cx="910800" cy="972000"/>
          </a:xfrm>
          <a:prstGeom prst="rect">
            <a:avLst/>
          </a:prstGeom>
          <a:ln>
            <a:noFill/>
          </a:ln>
        </p:spPr>
      </p:pic>
      <p:pic>
        <p:nvPicPr>
          <p:cNvPr id="56" name="Picture 55"/>
          <p:cNvPicPr/>
          <p:nvPr/>
        </p:nvPicPr>
        <p:blipFill>
          <a:blip r:embed="rId6"/>
          <a:stretch/>
        </p:blipFill>
        <p:spPr>
          <a:xfrm>
            <a:off x="57867" y="908999"/>
            <a:ext cx="1022400" cy="972000"/>
          </a:xfrm>
          <a:prstGeom prst="rect">
            <a:avLst/>
          </a:prstGeom>
          <a:ln>
            <a:noFill/>
          </a:ln>
        </p:spPr>
      </p:pic>
      <p:pic>
        <p:nvPicPr>
          <p:cNvPr id="58" name="Picture 57"/>
          <p:cNvPicPr/>
          <p:nvPr/>
        </p:nvPicPr>
        <p:blipFill>
          <a:blip r:embed="rId7"/>
          <a:stretch/>
        </p:blipFill>
        <p:spPr>
          <a:xfrm>
            <a:off x="5081769" y="908999"/>
            <a:ext cx="972000" cy="972000"/>
          </a:xfrm>
          <a:prstGeom prst="rect">
            <a:avLst/>
          </a:prstGeom>
          <a:ln>
            <a:noFill/>
          </a:ln>
        </p:spPr>
      </p:pic>
      <p:pic>
        <p:nvPicPr>
          <p:cNvPr id="59" name="Picture 58"/>
          <p:cNvPicPr/>
          <p:nvPr/>
        </p:nvPicPr>
        <p:blipFill>
          <a:blip r:embed="rId8"/>
          <a:stretch/>
        </p:blipFill>
        <p:spPr>
          <a:xfrm>
            <a:off x="7132803" y="908999"/>
            <a:ext cx="1008000" cy="972000"/>
          </a:xfrm>
          <a:prstGeom prst="rect">
            <a:avLst/>
          </a:prstGeom>
          <a:ln>
            <a:noFill/>
          </a:ln>
        </p:spPr>
      </p:pic>
      <p:pic>
        <p:nvPicPr>
          <p:cNvPr id="60" name="Picture 59"/>
          <p:cNvPicPr/>
          <p:nvPr/>
        </p:nvPicPr>
        <p:blipFill>
          <a:blip r:embed="rId9"/>
          <a:stretch/>
        </p:blipFill>
        <p:spPr>
          <a:xfrm>
            <a:off x="1113868" y="908999"/>
            <a:ext cx="867600" cy="972000"/>
          </a:xfrm>
          <a:prstGeom prst="rect">
            <a:avLst/>
          </a:prstGeom>
          <a:ln>
            <a:noFill/>
          </a:ln>
        </p:spPr>
      </p:pic>
      <p:pic>
        <p:nvPicPr>
          <p:cNvPr id="61" name="Picture 60"/>
          <p:cNvPicPr/>
          <p:nvPr/>
        </p:nvPicPr>
        <p:blipFill>
          <a:blip r:embed="rId10"/>
          <a:stretch/>
        </p:blipFill>
        <p:spPr>
          <a:xfrm>
            <a:off x="6074549" y="908999"/>
            <a:ext cx="1008000" cy="972000"/>
          </a:xfrm>
          <a:prstGeom prst="rect">
            <a:avLst/>
          </a:prstGeom>
          <a:ln>
            <a:noFill/>
          </a:ln>
        </p:spPr>
      </p:pic>
      <p:pic>
        <p:nvPicPr>
          <p:cNvPr id="62" name="Picture 61"/>
          <p:cNvPicPr/>
          <p:nvPr/>
        </p:nvPicPr>
        <p:blipFill>
          <a:blip r:embed="rId11"/>
          <a:stretch/>
        </p:blipFill>
        <p:spPr>
          <a:xfrm>
            <a:off x="9081870" y="811027"/>
            <a:ext cx="936000" cy="972000"/>
          </a:xfrm>
          <a:prstGeom prst="rect">
            <a:avLst/>
          </a:prstGeom>
          <a:ln>
            <a:noFill/>
          </a:ln>
        </p:spPr>
      </p:pic>
      <p:sp>
        <p:nvSpPr>
          <p:cNvPr id="63" name="Line 1"/>
          <p:cNvSpPr/>
          <p:nvPr/>
        </p:nvSpPr>
        <p:spPr>
          <a:xfrm>
            <a:off x="7018609" y="638999"/>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pic>
        <p:nvPicPr>
          <p:cNvPr id="2" name="Picture 1">
            <a:extLst>
              <a:ext uri="{FF2B5EF4-FFF2-40B4-BE49-F238E27FC236}">
                <a16:creationId xmlns:a16="http://schemas.microsoft.com/office/drawing/2014/main" id="{A5769337-77F6-B776-7AB3-84DB6E2346D8}"/>
              </a:ext>
            </a:extLst>
          </p:cNvPr>
          <p:cNvPicPr/>
          <p:nvPr/>
        </p:nvPicPr>
        <p:blipFill>
          <a:blip r:embed="rId12"/>
          <a:stretch/>
        </p:blipFill>
        <p:spPr>
          <a:xfrm>
            <a:off x="2939280" y="908999"/>
            <a:ext cx="1036800" cy="97200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p:nvPr/>
        </p:nvPicPr>
        <p:blipFill>
          <a:blip r:embed="rId2"/>
          <a:stretch/>
        </p:blipFill>
        <p:spPr>
          <a:xfrm>
            <a:off x="45104" y="805906"/>
            <a:ext cx="928800" cy="972000"/>
          </a:xfrm>
          <a:prstGeom prst="rect">
            <a:avLst/>
          </a:prstGeom>
          <a:ln>
            <a:noFill/>
          </a:ln>
        </p:spPr>
      </p:pic>
      <p:pic>
        <p:nvPicPr>
          <p:cNvPr id="65" name="Picture 64"/>
          <p:cNvPicPr/>
          <p:nvPr/>
        </p:nvPicPr>
        <p:blipFill>
          <a:blip r:embed="rId3"/>
          <a:stretch/>
        </p:blipFill>
        <p:spPr>
          <a:xfrm>
            <a:off x="5237710" y="903477"/>
            <a:ext cx="914400" cy="972000"/>
          </a:xfrm>
          <a:prstGeom prst="rect">
            <a:avLst/>
          </a:prstGeom>
          <a:ln>
            <a:noFill/>
          </a:ln>
        </p:spPr>
      </p:pic>
      <p:pic>
        <p:nvPicPr>
          <p:cNvPr id="66" name="Picture 65"/>
          <p:cNvPicPr/>
          <p:nvPr/>
        </p:nvPicPr>
        <p:blipFill>
          <a:blip r:embed="rId4"/>
          <a:stretch/>
        </p:blipFill>
        <p:spPr>
          <a:xfrm>
            <a:off x="3253440" y="903477"/>
            <a:ext cx="943200" cy="972000"/>
          </a:xfrm>
          <a:prstGeom prst="rect">
            <a:avLst/>
          </a:prstGeom>
          <a:ln>
            <a:noFill/>
          </a:ln>
        </p:spPr>
      </p:pic>
      <p:pic>
        <p:nvPicPr>
          <p:cNvPr id="67" name="Picture 66"/>
          <p:cNvPicPr/>
          <p:nvPr/>
        </p:nvPicPr>
        <p:blipFill>
          <a:blip r:embed="rId5"/>
          <a:stretch/>
        </p:blipFill>
        <p:spPr>
          <a:xfrm>
            <a:off x="4261335" y="903477"/>
            <a:ext cx="982800" cy="972000"/>
          </a:xfrm>
          <a:prstGeom prst="rect">
            <a:avLst/>
          </a:prstGeom>
          <a:ln>
            <a:noFill/>
          </a:ln>
        </p:spPr>
      </p:pic>
      <p:pic>
        <p:nvPicPr>
          <p:cNvPr id="68" name="Picture 67"/>
          <p:cNvPicPr/>
          <p:nvPr/>
        </p:nvPicPr>
        <p:blipFill>
          <a:blip r:embed="rId6"/>
          <a:stretch/>
        </p:blipFill>
        <p:spPr>
          <a:xfrm>
            <a:off x="1046398" y="805906"/>
            <a:ext cx="1098000" cy="972000"/>
          </a:xfrm>
          <a:prstGeom prst="rect">
            <a:avLst/>
          </a:prstGeom>
          <a:ln>
            <a:noFill/>
          </a:ln>
        </p:spPr>
      </p:pic>
      <p:pic>
        <p:nvPicPr>
          <p:cNvPr id="69" name="Picture 68"/>
          <p:cNvPicPr/>
          <p:nvPr/>
        </p:nvPicPr>
        <p:blipFill>
          <a:blip r:embed="rId7"/>
          <a:stretch/>
        </p:blipFill>
        <p:spPr>
          <a:xfrm>
            <a:off x="8151407" y="888953"/>
            <a:ext cx="918000" cy="972000"/>
          </a:xfrm>
          <a:prstGeom prst="rect">
            <a:avLst/>
          </a:prstGeom>
          <a:ln>
            <a:noFill/>
          </a:ln>
        </p:spPr>
      </p:pic>
      <p:pic>
        <p:nvPicPr>
          <p:cNvPr id="70" name="Picture 69"/>
          <p:cNvPicPr/>
          <p:nvPr/>
        </p:nvPicPr>
        <p:blipFill>
          <a:blip r:embed="rId8"/>
          <a:stretch/>
        </p:blipFill>
        <p:spPr>
          <a:xfrm>
            <a:off x="2162744" y="834953"/>
            <a:ext cx="918000" cy="972000"/>
          </a:xfrm>
          <a:prstGeom prst="rect">
            <a:avLst/>
          </a:prstGeom>
          <a:ln>
            <a:noFill/>
          </a:ln>
        </p:spPr>
      </p:pic>
      <p:pic>
        <p:nvPicPr>
          <p:cNvPr id="71" name="Picture 70"/>
          <p:cNvPicPr/>
          <p:nvPr/>
        </p:nvPicPr>
        <p:blipFill>
          <a:blip r:embed="rId9"/>
          <a:stretch/>
        </p:blipFill>
        <p:spPr>
          <a:xfrm>
            <a:off x="7098053" y="805906"/>
            <a:ext cx="957600" cy="972000"/>
          </a:xfrm>
          <a:prstGeom prst="rect">
            <a:avLst/>
          </a:prstGeom>
          <a:ln>
            <a:noFill/>
          </a:ln>
        </p:spPr>
      </p:pic>
      <p:pic>
        <p:nvPicPr>
          <p:cNvPr id="72" name="Picture 71"/>
          <p:cNvPicPr/>
          <p:nvPr/>
        </p:nvPicPr>
        <p:blipFill>
          <a:blip r:embed="rId10"/>
          <a:stretch/>
        </p:blipFill>
        <p:spPr>
          <a:xfrm>
            <a:off x="9068978" y="888953"/>
            <a:ext cx="972000" cy="972000"/>
          </a:xfrm>
          <a:prstGeom prst="rect">
            <a:avLst/>
          </a:prstGeom>
          <a:ln>
            <a:noFill/>
          </a:ln>
        </p:spPr>
      </p:pic>
      <p:pic>
        <p:nvPicPr>
          <p:cNvPr id="73" name="Picture 72"/>
          <p:cNvPicPr/>
          <p:nvPr/>
        </p:nvPicPr>
        <p:blipFill>
          <a:blip r:embed="rId11"/>
          <a:stretch/>
        </p:blipFill>
        <p:spPr>
          <a:xfrm>
            <a:off x="6180481" y="834953"/>
            <a:ext cx="889200" cy="972000"/>
          </a:xfrm>
          <a:prstGeom prst="rect">
            <a:avLst/>
          </a:prstGeom>
          <a:ln>
            <a:noFill/>
          </a:ln>
        </p:spPr>
      </p:pic>
      <p:sp>
        <p:nvSpPr>
          <p:cNvPr id="74" name="Line 1"/>
          <p:cNvSpPr/>
          <p:nvPr/>
        </p:nvSpPr>
        <p:spPr>
          <a:xfrm>
            <a:off x="3175338" y="440964"/>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p:cNvPicPr/>
          <p:nvPr/>
        </p:nvPicPr>
        <p:blipFill>
          <a:blip r:embed="rId3"/>
          <a:stretch/>
        </p:blipFill>
        <p:spPr>
          <a:xfrm>
            <a:off x="6253904" y="876746"/>
            <a:ext cx="813600" cy="972000"/>
          </a:xfrm>
          <a:prstGeom prst="rect">
            <a:avLst/>
          </a:prstGeom>
          <a:ln>
            <a:noFill/>
          </a:ln>
        </p:spPr>
      </p:pic>
      <p:pic>
        <p:nvPicPr>
          <p:cNvPr id="76" name="Picture 75"/>
          <p:cNvPicPr/>
          <p:nvPr/>
        </p:nvPicPr>
        <p:blipFill>
          <a:blip r:embed="rId4"/>
          <a:stretch/>
        </p:blipFill>
        <p:spPr>
          <a:xfrm>
            <a:off x="8006490" y="925920"/>
            <a:ext cx="914400" cy="972000"/>
          </a:xfrm>
          <a:prstGeom prst="rect">
            <a:avLst/>
          </a:prstGeom>
          <a:ln>
            <a:noFill/>
          </a:ln>
        </p:spPr>
      </p:pic>
      <p:pic>
        <p:nvPicPr>
          <p:cNvPr id="77" name="Picture 76"/>
          <p:cNvPicPr/>
          <p:nvPr/>
        </p:nvPicPr>
        <p:blipFill>
          <a:blip r:embed="rId5"/>
          <a:stretch/>
        </p:blipFill>
        <p:spPr>
          <a:xfrm>
            <a:off x="213188" y="843840"/>
            <a:ext cx="957600" cy="972000"/>
          </a:xfrm>
          <a:prstGeom prst="rect">
            <a:avLst/>
          </a:prstGeom>
          <a:ln>
            <a:noFill/>
          </a:ln>
        </p:spPr>
      </p:pic>
      <p:pic>
        <p:nvPicPr>
          <p:cNvPr id="78" name="Picture 77"/>
          <p:cNvPicPr/>
          <p:nvPr/>
        </p:nvPicPr>
        <p:blipFill>
          <a:blip r:embed="rId6"/>
          <a:stretch/>
        </p:blipFill>
        <p:spPr>
          <a:xfrm>
            <a:off x="1170788" y="925920"/>
            <a:ext cx="846000" cy="972000"/>
          </a:xfrm>
          <a:prstGeom prst="rect">
            <a:avLst/>
          </a:prstGeom>
          <a:ln>
            <a:noFill/>
          </a:ln>
        </p:spPr>
      </p:pic>
      <p:pic>
        <p:nvPicPr>
          <p:cNvPr id="79" name="Picture 78"/>
          <p:cNvPicPr/>
          <p:nvPr/>
        </p:nvPicPr>
        <p:blipFill>
          <a:blip r:embed="rId7"/>
          <a:stretch/>
        </p:blipFill>
        <p:spPr>
          <a:xfrm>
            <a:off x="4195998" y="843840"/>
            <a:ext cx="936000" cy="972000"/>
          </a:xfrm>
          <a:prstGeom prst="rect">
            <a:avLst/>
          </a:prstGeom>
          <a:ln>
            <a:noFill/>
          </a:ln>
        </p:spPr>
      </p:pic>
      <p:pic>
        <p:nvPicPr>
          <p:cNvPr id="80" name="Picture 79"/>
          <p:cNvPicPr/>
          <p:nvPr/>
        </p:nvPicPr>
        <p:blipFill>
          <a:blip r:embed="rId8"/>
          <a:stretch/>
        </p:blipFill>
        <p:spPr>
          <a:xfrm>
            <a:off x="2128388" y="843840"/>
            <a:ext cx="986400" cy="972000"/>
          </a:xfrm>
          <a:prstGeom prst="rect">
            <a:avLst/>
          </a:prstGeom>
          <a:ln>
            <a:noFill/>
          </a:ln>
        </p:spPr>
      </p:pic>
      <p:pic>
        <p:nvPicPr>
          <p:cNvPr id="81" name="Picture 80"/>
          <p:cNvPicPr/>
          <p:nvPr/>
        </p:nvPicPr>
        <p:blipFill>
          <a:blip r:embed="rId9"/>
          <a:stretch/>
        </p:blipFill>
        <p:spPr>
          <a:xfrm>
            <a:off x="7113690" y="881930"/>
            <a:ext cx="892800" cy="972000"/>
          </a:xfrm>
          <a:prstGeom prst="rect">
            <a:avLst/>
          </a:prstGeom>
          <a:ln>
            <a:noFill/>
          </a:ln>
        </p:spPr>
      </p:pic>
      <p:pic>
        <p:nvPicPr>
          <p:cNvPr id="82" name="Picture 81"/>
          <p:cNvPicPr/>
          <p:nvPr/>
        </p:nvPicPr>
        <p:blipFill>
          <a:blip r:embed="rId10"/>
          <a:stretch/>
        </p:blipFill>
        <p:spPr>
          <a:xfrm>
            <a:off x="8952715" y="979142"/>
            <a:ext cx="918000" cy="972000"/>
          </a:xfrm>
          <a:prstGeom prst="rect">
            <a:avLst/>
          </a:prstGeom>
          <a:ln>
            <a:noFill/>
          </a:ln>
        </p:spPr>
      </p:pic>
      <p:pic>
        <p:nvPicPr>
          <p:cNvPr id="83" name="Picture 82"/>
          <p:cNvPicPr/>
          <p:nvPr/>
        </p:nvPicPr>
        <p:blipFill>
          <a:blip r:embed="rId11"/>
          <a:stretch/>
        </p:blipFill>
        <p:spPr>
          <a:xfrm>
            <a:off x="3139200" y="843840"/>
            <a:ext cx="921600" cy="972000"/>
          </a:xfrm>
          <a:prstGeom prst="rect">
            <a:avLst/>
          </a:prstGeom>
          <a:ln>
            <a:noFill/>
          </a:ln>
        </p:spPr>
      </p:pic>
      <p:pic>
        <p:nvPicPr>
          <p:cNvPr id="84" name="Picture 83"/>
          <p:cNvPicPr/>
          <p:nvPr/>
        </p:nvPicPr>
        <p:blipFill>
          <a:blip r:embed="rId12"/>
          <a:stretch/>
        </p:blipFill>
        <p:spPr>
          <a:xfrm>
            <a:off x="5267197" y="876746"/>
            <a:ext cx="918000" cy="972000"/>
          </a:xfrm>
          <a:prstGeom prst="rect">
            <a:avLst/>
          </a:prstGeom>
          <a:ln>
            <a:noFill/>
          </a:ln>
        </p:spPr>
      </p:pic>
      <p:sp>
        <p:nvSpPr>
          <p:cNvPr id="85" name="Line 1"/>
          <p:cNvSpPr/>
          <p:nvPr/>
        </p:nvSpPr>
        <p:spPr>
          <a:xfrm>
            <a:off x="4060800" y="614910"/>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p:nvPr/>
        </p:nvPicPr>
        <p:blipFill>
          <a:blip r:embed="rId2"/>
          <a:stretch/>
        </p:blipFill>
        <p:spPr>
          <a:xfrm>
            <a:off x="4301020" y="856720"/>
            <a:ext cx="813600" cy="972000"/>
          </a:xfrm>
          <a:prstGeom prst="rect">
            <a:avLst/>
          </a:prstGeom>
          <a:ln>
            <a:noFill/>
          </a:ln>
        </p:spPr>
      </p:pic>
      <p:pic>
        <p:nvPicPr>
          <p:cNvPr id="87" name="Picture 86"/>
          <p:cNvPicPr/>
          <p:nvPr/>
        </p:nvPicPr>
        <p:blipFill>
          <a:blip r:embed="rId3"/>
          <a:stretch/>
        </p:blipFill>
        <p:spPr>
          <a:xfrm>
            <a:off x="9086935" y="972000"/>
            <a:ext cx="914400" cy="972000"/>
          </a:xfrm>
          <a:prstGeom prst="rect">
            <a:avLst/>
          </a:prstGeom>
          <a:ln>
            <a:noFill/>
          </a:ln>
        </p:spPr>
      </p:pic>
      <p:pic>
        <p:nvPicPr>
          <p:cNvPr id="88" name="Picture 87"/>
          <p:cNvPicPr/>
          <p:nvPr/>
        </p:nvPicPr>
        <p:blipFill>
          <a:blip r:embed="rId4"/>
          <a:stretch/>
        </p:blipFill>
        <p:spPr>
          <a:xfrm>
            <a:off x="3264160" y="856920"/>
            <a:ext cx="907200" cy="972000"/>
          </a:xfrm>
          <a:prstGeom prst="rect">
            <a:avLst/>
          </a:prstGeom>
          <a:ln>
            <a:noFill/>
          </a:ln>
        </p:spPr>
      </p:pic>
      <p:pic>
        <p:nvPicPr>
          <p:cNvPr id="89" name="Picture 88"/>
          <p:cNvPicPr/>
          <p:nvPr/>
        </p:nvPicPr>
        <p:blipFill>
          <a:blip r:embed="rId5"/>
          <a:stretch/>
        </p:blipFill>
        <p:spPr>
          <a:xfrm>
            <a:off x="7139045" y="972000"/>
            <a:ext cx="982800" cy="972000"/>
          </a:xfrm>
          <a:prstGeom prst="rect">
            <a:avLst/>
          </a:prstGeom>
          <a:ln>
            <a:noFill/>
          </a:ln>
        </p:spPr>
      </p:pic>
      <p:pic>
        <p:nvPicPr>
          <p:cNvPr id="90" name="Picture 89"/>
          <p:cNvPicPr/>
          <p:nvPr/>
        </p:nvPicPr>
        <p:blipFill>
          <a:blip r:embed="rId6"/>
          <a:stretch/>
        </p:blipFill>
        <p:spPr>
          <a:xfrm>
            <a:off x="8119375" y="972000"/>
            <a:ext cx="907200" cy="972000"/>
          </a:xfrm>
          <a:prstGeom prst="rect">
            <a:avLst/>
          </a:prstGeom>
          <a:ln>
            <a:noFill/>
          </a:ln>
        </p:spPr>
      </p:pic>
      <p:pic>
        <p:nvPicPr>
          <p:cNvPr id="91" name="Picture 90"/>
          <p:cNvPicPr/>
          <p:nvPr/>
        </p:nvPicPr>
        <p:blipFill>
          <a:blip r:embed="rId7"/>
          <a:stretch/>
        </p:blipFill>
        <p:spPr>
          <a:xfrm>
            <a:off x="6177645" y="972000"/>
            <a:ext cx="864000" cy="972000"/>
          </a:xfrm>
          <a:prstGeom prst="rect">
            <a:avLst/>
          </a:prstGeom>
          <a:ln>
            <a:noFill/>
          </a:ln>
        </p:spPr>
      </p:pic>
      <p:pic>
        <p:nvPicPr>
          <p:cNvPr id="92" name="Picture 91"/>
          <p:cNvPicPr/>
          <p:nvPr/>
        </p:nvPicPr>
        <p:blipFill>
          <a:blip r:embed="rId8"/>
          <a:stretch/>
        </p:blipFill>
        <p:spPr>
          <a:xfrm>
            <a:off x="5147705" y="895020"/>
            <a:ext cx="961200" cy="972000"/>
          </a:xfrm>
          <a:prstGeom prst="rect">
            <a:avLst/>
          </a:prstGeom>
          <a:ln>
            <a:noFill/>
          </a:ln>
        </p:spPr>
      </p:pic>
      <p:pic>
        <p:nvPicPr>
          <p:cNvPr id="93" name="Picture 92"/>
          <p:cNvPicPr/>
          <p:nvPr/>
        </p:nvPicPr>
        <p:blipFill>
          <a:blip r:embed="rId9"/>
          <a:stretch/>
        </p:blipFill>
        <p:spPr>
          <a:xfrm>
            <a:off x="1073840" y="813440"/>
            <a:ext cx="972000" cy="972000"/>
          </a:xfrm>
          <a:prstGeom prst="rect">
            <a:avLst/>
          </a:prstGeom>
          <a:ln>
            <a:noFill/>
          </a:ln>
        </p:spPr>
      </p:pic>
      <p:pic>
        <p:nvPicPr>
          <p:cNvPr id="94" name="Picture 93"/>
          <p:cNvPicPr/>
          <p:nvPr/>
        </p:nvPicPr>
        <p:blipFill>
          <a:blip r:embed="rId10"/>
          <a:stretch/>
        </p:blipFill>
        <p:spPr>
          <a:xfrm>
            <a:off x="2149200" y="856720"/>
            <a:ext cx="946800" cy="972000"/>
          </a:xfrm>
          <a:prstGeom prst="rect">
            <a:avLst/>
          </a:prstGeom>
          <a:ln>
            <a:noFill/>
          </a:ln>
        </p:spPr>
      </p:pic>
      <p:pic>
        <p:nvPicPr>
          <p:cNvPr id="95" name="Picture 94"/>
          <p:cNvPicPr/>
          <p:nvPr/>
        </p:nvPicPr>
        <p:blipFill>
          <a:blip r:embed="rId11"/>
          <a:stretch/>
        </p:blipFill>
        <p:spPr>
          <a:xfrm>
            <a:off x="184640" y="813440"/>
            <a:ext cx="889200" cy="972000"/>
          </a:xfrm>
          <a:prstGeom prst="rect">
            <a:avLst/>
          </a:prstGeom>
          <a:ln>
            <a:noFill/>
          </a:ln>
        </p:spPr>
      </p:pic>
      <p:sp>
        <p:nvSpPr>
          <p:cNvPr id="96" name="Line 1"/>
          <p:cNvSpPr/>
          <p:nvPr/>
        </p:nvSpPr>
        <p:spPr>
          <a:xfrm>
            <a:off x="4187459" y="520244"/>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p:cNvPicPr/>
          <p:nvPr/>
        </p:nvPicPr>
        <p:blipFill>
          <a:blip r:embed="rId2"/>
          <a:stretch/>
        </p:blipFill>
        <p:spPr>
          <a:xfrm>
            <a:off x="6796424" y="828000"/>
            <a:ext cx="914400" cy="972000"/>
          </a:xfrm>
          <a:prstGeom prst="rect">
            <a:avLst/>
          </a:prstGeom>
          <a:ln>
            <a:noFill/>
          </a:ln>
        </p:spPr>
      </p:pic>
      <p:pic>
        <p:nvPicPr>
          <p:cNvPr id="98" name="Picture 97"/>
          <p:cNvPicPr/>
          <p:nvPr/>
        </p:nvPicPr>
        <p:blipFill>
          <a:blip r:embed="rId3"/>
          <a:stretch/>
        </p:blipFill>
        <p:spPr>
          <a:xfrm>
            <a:off x="72000" y="828000"/>
            <a:ext cx="928800" cy="972000"/>
          </a:xfrm>
          <a:prstGeom prst="rect">
            <a:avLst/>
          </a:prstGeom>
          <a:ln>
            <a:noFill/>
          </a:ln>
        </p:spPr>
      </p:pic>
      <p:pic>
        <p:nvPicPr>
          <p:cNvPr id="99" name="Picture 98"/>
          <p:cNvPicPr/>
          <p:nvPr/>
        </p:nvPicPr>
        <p:blipFill>
          <a:blip r:embed="rId4"/>
          <a:stretch/>
        </p:blipFill>
        <p:spPr>
          <a:xfrm>
            <a:off x="3909730" y="769457"/>
            <a:ext cx="957600" cy="972000"/>
          </a:xfrm>
          <a:prstGeom prst="rect">
            <a:avLst/>
          </a:prstGeom>
          <a:ln>
            <a:noFill/>
          </a:ln>
        </p:spPr>
      </p:pic>
      <p:pic>
        <p:nvPicPr>
          <p:cNvPr id="100" name="Picture 99"/>
          <p:cNvPicPr/>
          <p:nvPr/>
        </p:nvPicPr>
        <p:blipFill>
          <a:blip r:embed="rId5"/>
          <a:stretch/>
        </p:blipFill>
        <p:spPr>
          <a:xfrm>
            <a:off x="8856990" y="845824"/>
            <a:ext cx="1072800" cy="972000"/>
          </a:xfrm>
          <a:prstGeom prst="rect">
            <a:avLst/>
          </a:prstGeom>
          <a:ln>
            <a:noFill/>
          </a:ln>
        </p:spPr>
      </p:pic>
      <p:pic>
        <p:nvPicPr>
          <p:cNvPr id="101" name="Picture 100"/>
          <p:cNvPicPr/>
          <p:nvPr/>
        </p:nvPicPr>
        <p:blipFill>
          <a:blip r:embed="rId6"/>
          <a:stretch/>
        </p:blipFill>
        <p:spPr>
          <a:xfrm>
            <a:off x="1000800" y="828000"/>
            <a:ext cx="972000" cy="972000"/>
          </a:xfrm>
          <a:prstGeom prst="rect">
            <a:avLst/>
          </a:prstGeom>
          <a:ln>
            <a:noFill/>
          </a:ln>
        </p:spPr>
      </p:pic>
      <p:pic>
        <p:nvPicPr>
          <p:cNvPr id="102" name="Picture 101"/>
          <p:cNvPicPr/>
          <p:nvPr/>
        </p:nvPicPr>
        <p:blipFill>
          <a:blip r:embed="rId7"/>
          <a:stretch/>
        </p:blipFill>
        <p:spPr>
          <a:xfrm>
            <a:off x="2962557" y="769457"/>
            <a:ext cx="946800" cy="972000"/>
          </a:xfrm>
          <a:prstGeom prst="rect">
            <a:avLst/>
          </a:prstGeom>
          <a:ln>
            <a:noFill/>
          </a:ln>
        </p:spPr>
      </p:pic>
      <p:pic>
        <p:nvPicPr>
          <p:cNvPr id="103" name="Picture 102"/>
          <p:cNvPicPr/>
          <p:nvPr/>
        </p:nvPicPr>
        <p:blipFill>
          <a:blip r:embed="rId8"/>
          <a:stretch/>
        </p:blipFill>
        <p:spPr>
          <a:xfrm>
            <a:off x="4867330" y="828000"/>
            <a:ext cx="849600" cy="972000"/>
          </a:xfrm>
          <a:prstGeom prst="rect">
            <a:avLst/>
          </a:prstGeom>
          <a:ln>
            <a:noFill/>
          </a:ln>
        </p:spPr>
      </p:pic>
      <p:pic>
        <p:nvPicPr>
          <p:cNvPr id="104" name="Picture 103"/>
          <p:cNvPicPr/>
          <p:nvPr/>
        </p:nvPicPr>
        <p:blipFill>
          <a:blip r:embed="rId9"/>
          <a:stretch/>
        </p:blipFill>
        <p:spPr>
          <a:xfrm>
            <a:off x="7810507" y="841551"/>
            <a:ext cx="946800" cy="972000"/>
          </a:xfrm>
          <a:prstGeom prst="rect">
            <a:avLst/>
          </a:prstGeom>
          <a:ln>
            <a:noFill/>
          </a:ln>
        </p:spPr>
      </p:pic>
      <p:pic>
        <p:nvPicPr>
          <p:cNvPr id="105" name="Picture 104"/>
          <p:cNvPicPr/>
          <p:nvPr/>
        </p:nvPicPr>
        <p:blipFill>
          <a:blip r:embed="rId10"/>
          <a:stretch/>
        </p:blipFill>
        <p:spPr>
          <a:xfrm>
            <a:off x="2023310" y="841551"/>
            <a:ext cx="900000" cy="972000"/>
          </a:xfrm>
          <a:prstGeom prst="rect">
            <a:avLst/>
          </a:prstGeom>
          <a:ln>
            <a:noFill/>
          </a:ln>
        </p:spPr>
      </p:pic>
      <p:pic>
        <p:nvPicPr>
          <p:cNvPr id="106" name="Picture 105"/>
          <p:cNvPicPr/>
          <p:nvPr/>
        </p:nvPicPr>
        <p:blipFill>
          <a:blip r:embed="rId11"/>
          <a:stretch/>
        </p:blipFill>
        <p:spPr>
          <a:xfrm>
            <a:off x="5872673" y="828000"/>
            <a:ext cx="892800" cy="972000"/>
          </a:xfrm>
          <a:prstGeom prst="rect">
            <a:avLst/>
          </a:prstGeom>
          <a:ln>
            <a:noFill/>
          </a:ln>
        </p:spPr>
      </p:pic>
      <p:sp>
        <p:nvSpPr>
          <p:cNvPr id="107" name="Line 1"/>
          <p:cNvSpPr/>
          <p:nvPr/>
        </p:nvSpPr>
        <p:spPr>
          <a:xfrm>
            <a:off x="5850019" y="558000"/>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2"/>
          <a:stretch/>
        </p:blipFill>
        <p:spPr>
          <a:xfrm>
            <a:off x="3113152" y="1010109"/>
            <a:ext cx="907200" cy="972000"/>
          </a:xfrm>
          <a:prstGeom prst="rect">
            <a:avLst/>
          </a:prstGeom>
          <a:ln>
            <a:noFill/>
          </a:ln>
        </p:spPr>
      </p:pic>
      <p:pic>
        <p:nvPicPr>
          <p:cNvPr id="109" name="Picture 108"/>
          <p:cNvPicPr/>
          <p:nvPr/>
        </p:nvPicPr>
        <p:blipFill>
          <a:blip r:embed="rId3"/>
          <a:stretch/>
        </p:blipFill>
        <p:spPr>
          <a:xfrm>
            <a:off x="7150879" y="1342712"/>
            <a:ext cx="914400" cy="972000"/>
          </a:xfrm>
          <a:prstGeom prst="rect">
            <a:avLst/>
          </a:prstGeom>
          <a:ln>
            <a:noFill/>
          </a:ln>
        </p:spPr>
      </p:pic>
      <p:pic>
        <p:nvPicPr>
          <p:cNvPr id="110" name="Picture 109"/>
          <p:cNvPicPr/>
          <p:nvPr/>
        </p:nvPicPr>
        <p:blipFill>
          <a:blip r:embed="rId4"/>
          <a:stretch/>
        </p:blipFill>
        <p:spPr>
          <a:xfrm>
            <a:off x="2104103" y="1288015"/>
            <a:ext cx="972000" cy="972000"/>
          </a:xfrm>
          <a:prstGeom prst="rect">
            <a:avLst/>
          </a:prstGeom>
          <a:ln>
            <a:noFill/>
          </a:ln>
        </p:spPr>
      </p:pic>
      <p:pic>
        <p:nvPicPr>
          <p:cNvPr id="111" name="Picture 110"/>
          <p:cNvPicPr/>
          <p:nvPr/>
        </p:nvPicPr>
        <p:blipFill>
          <a:blip r:embed="rId5"/>
          <a:stretch/>
        </p:blipFill>
        <p:spPr>
          <a:xfrm>
            <a:off x="6114079" y="1336501"/>
            <a:ext cx="1036800" cy="972000"/>
          </a:xfrm>
          <a:prstGeom prst="rect">
            <a:avLst/>
          </a:prstGeom>
          <a:ln>
            <a:noFill/>
          </a:ln>
        </p:spPr>
      </p:pic>
      <p:pic>
        <p:nvPicPr>
          <p:cNvPr id="112" name="Picture 111"/>
          <p:cNvPicPr/>
          <p:nvPr/>
        </p:nvPicPr>
        <p:blipFill>
          <a:blip r:embed="rId6"/>
          <a:stretch/>
        </p:blipFill>
        <p:spPr>
          <a:xfrm>
            <a:off x="8913669" y="916156"/>
            <a:ext cx="1152000" cy="972000"/>
          </a:xfrm>
          <a:prstGeom prst="rect">
            <a:avLst/>
          </a:prstGeom>
          <a:ln>
            <a:noFill/>
          </a:ln>
        </p:spPr>
      </p:pic>
      <p:pic>
        <p:nvPicPr>
          <p:cNvPr id="113" name="Picture 112"/>
          <p:cNvPicPr/>
          <p:nvPr/>
        </p:nvPicPr>
        <p:blipFill>
          <a:blip r:embed="rId7"/>
          <a:stretch/>
        </p:blipFill>
        <p:spPr>
          <a:xfrm>
            <a:off x="25176" y="1269338"/>
            <a:ext cx="1065600" cy="972000"/>
          </a:xfrm>
          <a:prstGeom prst="rect">
            <a:avLst/>
          </a:prstGeom>
          <a:ln>
            <a:noFill/>
          </a:ln>
        </p:spPr>
      </p:pic>
      <p:pic>
        <p:nvPicPr>
          <p:cNvPr id="114" name="Picture 113"/>
          <p:cNvPicPr/>
          <p:nvPr/>
        </p:nvPicPr>
        <p:blipFill>
          <a:blip r:embed="rId8"/>
          <a:stretch/>
        </p:blipFill>
        <p:spPr>
          <a:xfrm>
            <a:off x="4048103" y="1336501"/>
            <a:ext cx="1083600" cy="972000"/>
          </a:xfrm>
          <a:prstGeom prst="rect">
            <a:avLst/>
          </a:prstGeom>
          <a:ln>
            <a:noFill/>
          </a:ln>
        </p:spPr>
      </p:pic>
      <p:pic>
        <p:nvPicPr>
          <p:cNvPr id="115" name="Picture 114"/>
          <p:cNvPicPr/>
          <p:nvPr/>
        </p:nvPicPr>
        <p:blipFill>
          <a:blip r:embed="rId9"/>
          <a:stretch/>
        </p:blipFill>
        <p:spPr>
          <a:xfrm>
            <a:off x="1063364" y="1272938"/>
            <a:ext cx="1011600" cy="968400"/>
          </a:xfrm>
          <a:prstGeom prst="rect">
            <a:avLst/>
          </a:prstGeom>
          <a:ln>
            <a:noFill/>
          </a:ln>
        </p:spPr>
      </p:pic>
      <p:pic>
        <p:nvPicPr>
          <p:cNvPr id="116" name="Picture 115"/>
          <p:cNvPicPr/>
          <p:nvPr/>
        </p:nvPicPr>
        <p:blipFill>
          <a:blip r:embed="rId10"/>
          <a:stretch/>
        </p:blipFill>
        <p:spPr>
          <a:xfrm>
            <a:off x="5030479" y="1327607"/>
            <a:ext cx="1018800" cy="972000"/>
          </a:xfrm>
          <a:prstGeom prst="rect">
            <a:avLst/>
          </a:prstGeom>
          <a:ln>
            <a:noFill/>
          </a:ln>
        </p:spPr>
      </p:pic>
      <p:pic>
        <p:nvPicPr>
          <p:cNvPr id="117" name="Picture 116"/>
          <p:cNvPicPr/>
          <p:nvPr/>
        </p:nvPicPr>
        <p:blipFill>
          <a:blip r:embed="rId11"/>
          <a:stretch/>
        </p:blipFill>
        <p:spPr>
          <a:xfrm>
            <a:off x="8105820" y="1336501"/>
            <a:ext cx="972000" cy="972000"/>
          </a:xfrm>
          <a:prstGeom prst="rect">
            <a:avLst/>
          </a:prstGeom>
          <a:ln>
            <a:noFill/>
          </a:ln>
        </p:spPr>
      </p:pic>
      <p:sp>
        <p:nvSpPr>
          <p:cNvPr id="118" name="Line 1"/>
          <p:cNvSpPr/>
          <p:nvPr/>
        </p:nvSpPr>
        <p:spPr>
          <a:xfrm>
            <a:off x="6114079" y="101801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p:cNvPicPr/>
          <p:nvPr/>
        </p:nvPicPr>
        <p:blipFill>
          <a:blip r:embed="rId2"/>
          <a:stretch/>
        </p:blipFill>
        <p:spPr>
          <a:xfrm>
            <a:off x="4868825" y="935294"/>
            <a:ext cx="813600" cy="972000"/>
          </a:xfrm>
          <a:prstGeom prst="rect">
            <a:avLst/>
          </a:prstGeom>
          <a:ln>
            <a:noFill/>
          </a:ln>
        </p:spPr>
      </p:pic>
      <p:pic>
        <p:nvPicPr>
          <p:cNvPr id="120" name="Picture 119"/>
          <p:cNvPicPr/>
          <p:nvPr/>
        </p:nvPicPr>
        <p:blipFill>
          <a:blip r:embed="rId3"/>
          <a:stretch/>
        </p:blipFill>
        <p:spPr>
          <a:xfrm>
            <a:off x="79200" y="870000"/>
            <a:ext cx="928800" cy="972000"/>
          </a:xfrm>
          <a:prstGeom prst="rect">
            <a:avLst/>
          </a:prstGeom>
          <a:ln>
            <a:noFill/>
          </a:ln>
        </p:spPr>
      </p:pic>
      <p:pic>
        <p:nvPicPr>
          <p:cNvPr id="121" name="Picture 120"/>
          <p:cNvPicPr/>
          <p:nvPr/>
        </p:nvPicPr>
        <p:blipFill>
          <a:blip r:embed="rId4"/>
          <a:stretch/>
        </p:blipFill>
        <p:spPr>
          <a:xfrm>
            <a:off x="5757470" y="924000"/>
            <a:ext cx="842400" cy="972000"/>
          </a:xfrm>
          <a:prstGeom prst="rect">
            <a:avLst/>
          </a:prstGeom>
          <a:ln>
            <a:noFill/>
          </a:ln>
        </p:spPr>
      </p:pic>
      <p:pic>
        <p:nvPicPr>
          <p:cNvPr id="122" name="Picture 121"/>
          <p:cNvPicPr/>
          <p:nvPr/>
        </p:nvPicPr>
        <p:blipFill>
          <a:blip r:embed="rId5"/>
          <a:stretch/>
        </p:blipFill>
        <p:spPr>
          <a:xfrm>
            <a:off x="6683880" y="935294"/>
            <a:ext cx="932400" cy="972000"/>
          </a:xfrm>
          <a:prstGeom prst="rect">
            <a:avLst/>
          </a:prstGeom>
          <a:ln>
            <a:noFill/>
          </a:ln>
        </p:spPr>
      </p:pic>
      <p:pic>
        <p:nvPicPr>
          <p:cNvPr id="123" name="Picture 122"/>
          <p:cNvPicPr/>
          <p:nvPr/>
        </p:nvPicPr>
        <p:blipFill>
          <a:blip r:embed="rId6"/>
          <a:stretch/>
        </p:blipFill>
        <p:spPr>
          <a:xfrm>
            <a:off x="2836800" y="924000"/>
            <a:ext cx="972000" cy="972000"/>
          </a:xfrm>
          <a:prstGeom prst="rect">
            <a:avLst/>
          </a:prstGeom>
          <a:ln>
            <a:noFill/>
          </a:ln>
        </p:spPr>
      </p:pic>
      <p:pic>
        <p:nvPicPr>
          <p:cNvPr id="124" name="Picture 123"/>
          <p:cNvPicPr/>
          <p:nvPr/>
        </p:nvPicPr>
        <p:blipFill>
          <a:blip r:embed="rId7"/>
          <a:stretch/>
        </p:blipFill>
        <p:spPr>
          <a:xfrm>
            <a:off x="8823600" y="1036306"/>
            <a:ext cx="1022400" cy="972000"/>
          </a:xfrm>
          <a:prstGeom prst="rect">
            <a:avLst/>
          </a:prstGeom>
          <a:ln>
            <a:noFill/>
          </a:ln>
        </p:spPr>
      </p:pic>
      <p:pic>
        <p:nvPicPr>
          <p:cNvPr id="125" name="Picture 124"/>
          <p:cNvPicPr/>
          <p:nvPr/>
        </p:nvPicPr>
        <p:blipFill>
          <a:blip r:embed="rId8"/>
          <a:stretch/>
        </p:blipFill>
        <p:spPr>
          <a:xfrm>
            <a:off x="1936800" y="870000"/>
            <a:ext cx="943200" cy="972000"/>
          </a:xfrm>
          <a:prstGeom prst="rect">
            <a:avLst/>
          </a:prstGeom>
          <a:ln>
            <a:noFill/>
          </a:ln>
        </p:spPr>
      </p:pic>
      <p:pic>
        <p:nvPicPr>
          <p:cNvPr id="126" name="Picture 125"/>
          <p:cNvPicPr/>
          <p:nvPr/>
        </p:nvPicPr>
        <p:blipFill>
          <a:blip r:embed="rId9"/>
          <a:stretch/>
        </p:blipFill>
        <p:spPr>
          <a:xfrm>
            <a:off x="1008000" y="870000"/>
            <a:ext cx="954000" cy="972000"/>
          </a:xfrm>
          <a:prstGeom prst="rect">
            <a:avLst/>
          </a:prstGeom>
          <a:ln>
            <a:noFill/>
          </a:ln>
        </p:spPr>
      </p:pic>
      <p:pic>
        <p:nvPicPr>
          <p:cNvPr id="127" name="Picture 126"/>
          <p:cNvPicPr/>
          <p:nvPr/>
        </p:nvPicPr>
        <p:blipFill>
          <a:blip r:embed="rId10"/>
          <a:stretch/>
        </p:blipFill>
        <p:spPr>
          <a:xfrm>
            <a:off x="7685375" y="924000"/>
            <a:ext cx="1051200" cy="972000"/>
          </a:xfrm>
          <a:prstGeom prst="rect">
            <a:avLst/>
          </a:prstGeom>
          <a:ln>
            <a:noFill/>
          </a:ln>
        </p:spPr>
      </p:pic>
      <p:pic>
        <p:nvPicPr>
          <p:cNvPr id="128" name="Picture 127"/>
          <p:cNvPicPr/>
          <p:nvPr/>
        </p:nvPicPr>
        <p:blipFill>
          <a:blip r:embed="rId11"/>
          <a:stretch/>
        </p:blipFill>
        <p:spPr>
          <a:xfrm>
            <a:off x="3932582" y="935294"/>
            <a:ext cx="864000" cy="972000"/>
          </a:xfrm>
          <a:prstGeom prst="rect">
            <a:avLst/>
          </a:prstGeom>
          <a:ln>
            <a:noFill/>
          </a:ln>
        </p:spPr>
      </p:pic>
      <p:sp>
        <p:nvSpPr>
          <p:cNvPr id="129" name="Line 1"/>
          <p:cNvSpPr/>
          <p:nvPr/>
        </p:nvSpPr>
        <p:spPr>
          <a:xfrm>
            <a:off x="3844660" y="600000"/>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7798</TotalTime>
  <Words>120</Words>
  <Application>Microsoft Macintosh PowerPoint</Application>
  <PresentationFormat>Custom</PresentationFormat>
  <Paragraphs>7</Paragraphs>
  <Slides>11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Hossain, Sarzana</cp:lastModifiedBy>
  <cp:revision>10</cp:revision>
  <dcterms:created xsi:type="dcterms:W3CDTF">2023-08-17T22:00:34Z</dcterms:created>
  <dcterms:modified xsi:type="dcterms:W3CDTF">2023-09-08T19:11:46Z</dcterms:modified>
  <dc:language>en-CA</dc:language>
</cp:coreProperties>
</file>